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B6FE"/>
    <a:srgbClr val="0761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34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9B030-BA7F-4949-8468-6F5A7C15C85F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60BB3-A643-45A8-ACAE-476A24151F5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5552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4256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7762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47437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0347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64359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99727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98948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75106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99383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02662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8445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664C3-26EB-41B8-9FC5-F1191C277D36}" type="datetimeFigureOut">
              <a:rPr lang="es-AR" smtClean="0"/>
              <a:t>31/8/2020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F68EE-89E9-4DC0-A046-1A6FB7EBA92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2843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50314" y="3602052"/>
            <a:ext cx="763810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AR" b="1" dirty="0">
                <a:solidFill>
                  <a:srgbClr val="4FB6FE"/>
                </a:solidFill>
              </a:rPr>
              <a:t>Director:</a:t>
            </a:r>
          </a:p>
          <a:p>
            <a:r>
              <a:rPr lang="es-AR" b="1" dirty="0">
                <a:solidFill>
                  <a:srgbClr val="4FB6FE"/>
                </a:solidFill>
              </a:rPr>
              <a:t>PACT:</a:t>
            </a:r>
          </a:p>
          <a:p>
            <a:r>
              <a:rPr lang="es-AR" b="1" dirty="0">
                <a:solidFill>
                  <a:srgbClr val="4FB6FE"/>
                </a:solidFill>
              </a:rPr>
              <a:t>Convocatoria:</a:t>
            </a:r>
          </a:p>
          <a:p>
            <a:r>
              <a:rPr lang="es-AR" b="1" dirty="0">
                <a:solidFill>
                  <a:srgbClr val="4FB6FE"/>
                </a:solidFill>
              </a:rPr>
              <a:t>Palabras claves: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50315" y="2924944"/>
            <a:ext cx="54058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b="1" dirty="0">
                <a:solidFill>
                  <a:schemeClr val="bg1"/>
                </a:solidFill>
              </a:rPr>
              <a:t>Reemplazar por Título del proyecto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029889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468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61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50315" y="2514977"/>
            <a:ext cx="669674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b="1" dirty="0">
                <a:solidFill>
                  <a:schemeClr val="bg1"/>
                </a:solidFill>
              </a:rPr>
              <a:t>Nombre Apellido investigador/a</a:t>
            </a:r>
          </a:p>
          <a:p>
            <a:r>
              <a:rPr lang="es-AR" sz="2400" dirty="0">
                <a:solidFill>
                  <a:schemeClr val="bg1"/>
                </a:solidFill>
              </a:rPr>
              <a:t>Reemplazar por correo</a:t>
            </a:r>
          </a:p>
          <a:p>
            <a:endParaRPr lang="es-A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850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22</Words>
  <Application>Microsoft Office PowerPoint</Application>
  <PresentationFormat>Presentación en pantalla (4:3)</PresentationFormat>
  <Paragraphs>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Windows</dc:creator>
  <cp:lastModifiedBy>SeCyT</cp:lastModifiedBy>
  <cp:revision>3</cp:revision>
  <dcterms:created xsi:type="dcterms:W3CDTF">2020-08-28T01:23:37Z</dcterms:created>
  <dcterms:modified xsi:type="dcterms:W3CDTF">2020-08-31T22:58:58Z</dcterms:modified>
</cp:coreProperties>
</file>